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796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03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537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78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651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620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252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9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59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7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901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35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78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63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75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70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BACA2-3866-4484-A9DB-44AAA3DC50FA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CA0516-791C-4418-8591-8C33B6361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5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0088" y="2404531"/>
            <a:ext cx="7766936" cy="1646302"/>
          </a:xfrm>
        </p:spPr>
        <p:txBody>
          <a:bodyPr/>
          <a:lstStyle/>
          <a:p>
            <a:r>
              <a:rPr lang="ja-JP" altLang="en-US" dirty="0"/>
              <a:t>「青葉市民まつり」</a:t>
            </a:r>
            <a:br>
              <a:rPr lang="ja-JP" altLang="en-US" dirty="0"/>
            </a:br>
            <a:r>
              <a:rPr lang="ja-JP" altLang="en-US" dirty="0"/>
              <a:t>参加団体募集について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88703" y="4050833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ja-JP" altLang="en-US" sz="2400" b="1" dirty="0"/>
              <a:t>青葉市民まつり実行委員会</a:t>
            </a:r>
          </a:p>
          <a:p>
            <a:pPr algn="ctr"/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8262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873" y="315132"/>
            <a:ext cx="8596668" cy="1320800"/>
          </a:xfrm>
        </p:spPr>
        <p:txBody>
          <a:bodyPr/>
          <a:lstStyle/>
          <a:p>
            <a:r>
              <a:rPr lang="ja-JP" altLang="en-US" dirty="0"/>
              <a:t>出　店　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768" y="1115017"/>
            <a:ext cx="8596668" cy="4797778"/>
          </a:xfrm>
        </p:spPr>
        <p:txBody>
          <a:bodyPr>
            <a:noAutofit/>
          </a:bodyPr>
          <a:lstStyle/>
          <a:p>
            <a:r>
              <a:rPr lang="ja-JP" altLang="en-US" sz="2800" dirty="0">
                <a:solidFill>
                  <a:schemeClr val="accent6"/>
                </a:solidFill>
              </a:rPr>
              <a:t>対　象</a:t>
            </a:r>
          </a:p>
          <a:p>
            <a:pPr lvl="2"/>
            <a:r>
              <a:rPr lang="ja-JP" altLang="en-US" sz="2800" dirty="0"/>
              <a:t>地域団体、ボランティア団体など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出店料</a:t>
            </a:r>
          </a:p>
          <a:p>
            <a:pPr lvl="2"/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１０，０００</a:t>
            </a:r>
            <a:r>
              <a:rPr lang="ja-JP" altLang="en-US" sz="2800" dirty="0"/>
              <a:t>円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募集団体数</a:t>
            </a:r>
          </a:p>
          <a:p>
            <a:pPr lvl="2"/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５０</a:t>
            </a:r>
            <a:r>
              <a:rPr lang="ja-JP" altLang="en-US" sz="2800" dirty="0"/>
              <a:t>程度</a:t>
            </a:r>
          </a:p>
          <a:p>
            <a:pPr lvl="2"/>
            <a:r>
              <a:rPr lang="ja-JP" altLang="en-US" sz="2800" dirty="0"/>
              <a:t>多い場合は抽選</a:t>
            </a:r>
          </a:p>
          <a:p>
            <a:endParaRPr lang="ja-JP" altLang="en-US" sz="2800" dirty="0"/>
          </a:p>
          <a:p>
            <a:pPr marL="0" indent="0">
              <a:buNone/>
            </a:pPr>
            <a:r>
              <a:rPr lang="en-US" altLang="ja-JP" sz="2800" b="1" dirty="0">
                <a:solidFill>
                  <a:schemeClr val="tx1"/>
                </a:solidFill>
              </a:rPr>
              <a:t>※</a:t>
            </a:r>
            <a:r>
              <a:rPr lang="ja-JP" altLang="en-US" sz="2800" b="1" dirty="0">
                <a:solidFill>
                  <a:schemeClr val="tx1"/>
                </a:solidFill>
              </a:rPr>
              <a:t>テント１張・机１脚・椅子２脚貸与</a:t>
            </a:r>
          </a:p>
          <a:p>
            <a:endParaRPr kumimoji="1" lang="ja-JP" altLang="en-US" sz="28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58156" y="2532956"/>
            <a:ext cx="2749419" cy="256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8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2385" y="237640"/>
            <a:ext cx="8596668" cy="1320800"/>
          </a:xfrm>
        </p:spPr>
        <p:txBody>
          <a:bodyPr/>
          <a:lstStyle/>
          <a:p>
            <a:r>
              <a:rPr lang="ja-JP" altLang="en-US" dirty="0"/>
              <a:t>ステージ発表者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775" y="1022026"/>
            <a:ext cx="8596668" cy="5440767"/>
          </a:xfrm>
        </p:spPr>
        <p:txBody>
          <a:bodyPr>
            <a:noAutofit/>
          </a:bodyPr>
          <a:lstStyle/>
          <a:p>
            <a:r>
              <a:rPr lang="ja-JP" altLang="en-US" sz="2800" dirty="0">
                <a:solidFill>
                  <a:schemeClr val="accent6"/>
                </a:solidFill>
              </a:rPr>
              <a:t>対　　象</a:t>
            </a:r>
          </a:p>
          <a:p>
            <a:pPr lvl="2"/>
            <a:r>
              <a:rPr lang="ja-JP" altLang="en-US" sz="2800" dirty="0"/>
              <a:t>歌、演奏、ダンスなど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会　　場</a:t>
            </a:r>
          </a:p>
          <a:p>
            <a:pPr lvl="2"/>
            <a:r>
              <a:rPr lang="ja-JP" altLang="en-US" sz="2800" dirty="0"/>
              <a:t>泉公園市民ステージ</a:t>
            </a:r>
          </a:p>
          <a:p>
            <a:pPr lvl="2"/>
            <a:r>
              <a:rPr lang="ja-JP" altLang="en-US" sz="2800" dirty="0"/>
              <a:t>野外音楽堂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演目時間</a:t>
            </a:r>
          </a:p>
          <a:p>
            <a:pPr lvl="2"/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５０</a:t>
            </a:r>
            <a:r>
              <a:rPr lang="ja-JP" altLang="en-US" sz="2800" dirty="0"/>
              <a:t>分程度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募集団体数</a:t>
            </a:r>
          </a:p>
          <a:p>
            <a:pPr lvl="2"/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１５</a:t>
            </a:r>
            <a:r>
              <a:rPr lang="ja-JP" altLang="en-US" sz="2800" dirty="0"/>
              <a:t>程度</a:t>
            </a:r>
          </a:p>
          <a:p>
            <a:pPr lvl="2"/>
            <a:r>
              <a:rPr lang="ja-JP" altLang="en-US" sz="2800" dirty="0"/>
              <a:t>多い場合は抽選</a:t>
            </a:r>
          </a:p>
          <a:p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593" y="2962413"/>
            <a:ext cx="2621507" cy="319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8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8364" y="346128"/>
            <a:ext cx="8596668" cy="1320800"/>
          </a:xfrm>
        </p:spPr>
        <p:txBody>
          <a:bodyPr/>
          <a:lstStyle/>
          <a:p>
            <a:r>
              <a:rPr lang="ja-JP" altLang="en-US" dirty="0"/>
              <a:t>パレード参加者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58264" y="1006528"/>
            <a:ext cx="8596668" cy="5207430"/>
          </a:xfrm>
        </p:spPr>
        <p:txBody>
          <a:bodyPr>
            <a:noAutofit/>
          </a:bodyPr>
          <a:lstStyle/>
          <a:p>
            <a:r>
              <a:rPr lang="ja-JP" altLang="en-US" sz="2800" dirty="0">
                <a:solidFill>
                  <a:schemeClr val="accent6"/>
                </a:solidFill>
              </a:rPr>
              <a:t>対　象</a:t>
            </a:r>
          </a:p>
          <a:p>
            <a:pPr lvl="2"/>
            <a:r>
              <a:rPr lang="ja-JP" altLang="en-US" sz="2800" dirty="0"/>
              <a:t>地域団体、趣味の具グループなど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時　間</a:t>
            </a:r>
          </a:p>
          <a:p>
            <a:pPr lvl="2"/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午前１１時～午後１時</a:t>
            </a:r>
            <a:r>
              <a:rPr lang="ja-JP" altLang="en-US" sz="2800" dirty="0"/>
              <a:t>（予定）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コース</a:t>
            </a:r>
          </a:p>
          <a:p>
            <a:pPr lvl="2"/>
            <a:r>
              <a:rPr lang="ja-JP" altLang="en-US" sz="2800" dirty="0"/>
              <a:t>中央コース（市役所前～中央通り～泉公園）</a:t>
            </a:r>
          </a:p>
          <a:p>
            <a:pPr lvl="2"/>
            <a:r>
              <a:rPr lang="ja-JP" altLang="en-US" sz="2800" dirty="0"/>
              <a:t>外周コース（東公園～北ビル前～市民広場）</a:t>
            </a:r>
          </a:p>
          <a:p>
            <a:r>
              <a:rPr lang="ja-JP" altLang="en-US" sz="2800" dirty="0">
                <a:solidFill>
                  <a:schemeClr val="accent6"/>
                </a:solidFill>
              </a:rPr>
              <a:t>募集団体数</a:t>
            </a:r>
          </a:p>
          <a:p>
            <a:pPr lvl="2"/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１５</a:t>
            </a:r>
            <a:r>
              <a:rPr lang="ja-JP" altLang="en-US" sz="2800" dirty="0"/>
              <a:t>程度</a:t>
            </a:r>
          </a:p>
          <a:p>
            <a:pPr lvl="2"/>
            <a:r>
              <a:rPr lang="ja-JP" altLang="en-US" sz="2800" dirty="0"/>
              <a:t>多い場合は抽選</a:t>
            </a:r>
          </a:p>
          <a:p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391984" y="4837478"/>
            <a:ext cx="3603048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43295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</Words>
  <Application>Microsoft Office PowerPoint</Application>
  <PresentationFormat>ワイド画面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ファセット</vt:lpstr>
      <vt:lpstr>「青葉市民まつり」 参加団体募集について</vt:lpstr>
      <vt:lpstr>出　店　者</vt:lpstr>
      <vt:lpstr>ステージ発表者</vt:lpstr>
      <vt:lpstr>パレード参加者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2019-10-01T05:34:57Z</dcterms:created>
  <dcterms:modified xsi:type="dcterms:W3CDTF">2019-10-01T05:35:01Z</dcterms:modified>
</cp:coreProperties>
</file>