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5662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573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4670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7127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8440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9061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79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65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2511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1368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4854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4DE1017-E6D6-4435-8929-C52B97CF3B5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C9753AF-4F4D-4F43-B2B4-5A49D7105DA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9279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D53E7F-D0B9-4FA3-AA08-35DA8134CF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1643428"/>
          </a:xfrm>
        </p:spPr>
        <p:txBody>
          <a:bodyPr/>
          <a:lstStyle/>
          <a:p>
            <a:r>
              <a:rPr kumimoji="1" lang="ja-JP" altLang="en-US" dirty="0"/>
              <a:t>円高と円安</a:t>
            </a:r>
            <a:br>
              <a:rPr kumimoji="1" lang="en-US" altLang="ja-JP" dirty="0"/>
            </a:br>
            <a:r>
              <a:rPr kumimoji="1" lang="ja-JP" altLang="en-US" sz="2400" dirty="0"/>
              <a:t>日本にとってよいのは？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CB4EC1B-75CC-4F79-AB7C-CF66C48DAF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85776" y="5770070"/>
            <a:ext cx="10058400" cy="440230"/>
          </a:xfrm>
        </p:spPr>
        <p:txBody>
          <a:bodyPr/>
          <a:lstStyle/>
          <a:p>
            <a:pPr algn="r"/>
            <a:r>
              <a:rPr kumimoji="1" lang="ja-JP" altLang="en-US" dirty="0"/>
              <a:t>経済学部　佐藤ゼミ　実教太郎</a:t>
            </a:r>
          </a:p>
        </p:txBody>
      </p:sp>
    </p:spTree>
    <p:extLst>
      <p:ext uri="{BB962C8B-B14F-4D97-AF65-F5344CB8AC3E}">
        <p14:creationId xmlns:p14="http://schemas.microsoft.com/office/powerpoint/2010/main" val="556293365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5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Calibri</vt:lpstr>
      <vt:lpstr>Calibri Light</vt:lpstr>
      <vt:lpstr>レトロスペクト</vt:lpstr>
      <vt:lpstr>円高と円安 日本にとってよいのは？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2019-10-01T05:35:58Z</dcterms:created>
  <dcterms:modified xsi:type="dcterms:W3CDTF">2019-10-01T05:37:12Z</dcterms:modified>
</cp:coreProperties>
</file>