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5662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573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4670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7127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8440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9061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79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65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2511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1368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4854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9279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D53E7F-D0B9-4FA3-AA08-35DA8134CF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1643428"/>
          </a:xfrm>
        </p:spPr>
        <p:txBody>
          <a:bodyPr/>
          <a:lstStyle/>
          <a:p>
            <a:r>
              <a:rPr kumimoji="1" lang="ja-JP" altLang="en-US" dirty="0"/>
              <a:t>円高と円安</a:t>
            </a:r>
            <a:br>
              <a:rPr kumimoji="1" lang="en-US" altLang="ja-JP" dirty="0"/>
            </a:br>
            <a:r>
              <a:rPr kumimoji="1" lang="ja-JP" altLang="en-US" sz="2400" dirty="0"/>
              <a:t>日本にとってよいのは？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CB4EC1B-75CC-4F79-AB7C-CF66C48DAF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85776" y="5770070"/>
            <a:ext cx="10058400" cy="440230"/>
          </a:xfrm>
        </p:spPr>
        <p:txBody>
          <a:bodyPr/>
          <a:lstStyle/>
          <a:p>
            <a:pPr algn="r"/>
            <a:r>
              <a:rPr kumimoji="1" lang="ja-JP" altLang="en-US" dirty="0"/>
              <a:t>経済学部　佐藤ゼミ　実教太郎</a:t>
            </a:r>
          </a:p>
        </p:txBody>
      </p:sp>
    </p:spTree>
    <p:extLst>
      <p:ext uri="{BB962C8B-B14F-4D97-AF65-F5344CB8AC3E}">
        <p14:creationId xmlns:p14="http://schemas.microsoft.com/office/powerpoint/2010/main" val="556293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D4A355-1994-4693-829E-BB19B6C46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円高、円安？？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C28CA1F-234A-4735-B26E-64629C861A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「円高」とは</a:t>
            </a:r>
            <a:endParaRPr kumimoji="1" lang="en-US" altLang="ja-JP" sz="2400" dirty="0"/>
          </a:p>
          <a:p>
            <a:pPr lvl="2">
              <a:buFont typeface="Wingdings" panose="05000000000000000000" pitchFamily="2" charset="2"/>
              <a:buChar char="l"/>
            </a:pPr>
            <a:r>
              <a:rPr lang="ja-JP" altLang="en-US" sz="2000" dirty="0"/>
              <a:t>円の価値がドルと比べて高くなっている状況のこと</a:t>
            </a:r>
          </a:p>
          <a:p>
            <a:pPr lvl="2">
              <a:buFont typeface="Wingdings" panose="05000000000000000000" pitchFamily="2" charset="2"/>
              <a:buChar char="l"/>
            </a:pPr>
            <a:r>
              <a:rPr lang="ja-JP" altLang="en-US" sz="2000" dirty="0"/>
              <a:t>「円高ドル安」ともいう</a:t>
            </a:r>
          </a:p>
          <a:p>
            <a:pPr lvl="2">
              <a:buFont typeface="Wingdings" panose="05000000000000000000" pitchFamily="2" charset="2"/>
              <a:buChar char="l"/>
            </a:pPr>
            <a:r>
              <a:rPr lang="ja-JP" altLang="en-US" sz="2000" dirty="0"/>
              <a:t>例：</a:t>
            </a:r>
            <a:r>
              <a:rPr lang="en-US" altLang="ja-JP" sz="2000" dirty="0"/>
              <a:t>1</a:t>
            </a:r>
            <a:r>
              <a:rPr lang="ja-JP" altLang="en-US" sz="2000" dirty="0"/>
              <a:t>ドル</a:t>
            </a:r>
            <a:r>
              <a:rPr lang="en-US" altLang="ja-JP" sz="2000" dirty="0"/>
              <a:t>110</a:t>
            </a:r>
            <a:r>
              <a:rPr lang="ja-JP" altLang="en-US" sz="2000" dirty="0"/>
              <a:t>円→</a:t>
            </a:r>
            <a:r>
              <a:rPr lang="en-US" altLang="ja-JP" sz="2000" dirty="0"/>
              <a:t>1</a:t>
            </a:r>
            <a:r>
              <a:rPr lang="ja-JP" altLang="en-US" sz="2000" dirty="0"/>
              <a:t>ドル</a:t>
            </a:r>
            <a:r>
              <a:rPr lang="en-US" altLang="ja-JP" sz="2000" dirty="0"/>
              <a:t>80</a:t>
            </a:r>
            <a:r>
              <a:rPr lang="ja-JP" altLang="en-US" sz="2000" dirty="0"/>
              <a:t>円になること</a:t>
            </a:r>
            <a:endParaRPr lang="en-US" altLang="ja-JP" sz="2000" dirty="0"/>
          </a:p>
          <a:p>
            <a:pPr lvl="1">
              <a:buFont typeface="Wingdings" panose="05000000000000000000" pitchFamily="2" charset="2"/>
              <a:buChar char="u"/>
            </a:pPr>
            <a:endParaRPr lang="en-US" altLang="ja-JP" dirty="0"/>
          </a:p>
          <a:p>
            <a:pPr>
              <a:buFont typeface="Wingdings" panose="05000000000000000000" pitchFamily="2" charset="2"/>
              <a:buChar char="u"/>
            </a:pPr>
            <a:r>
              <a:rPr lang="ja-JP" altLang="en-US" sz="2400" dirty="0"/>
              <a:t>「円安」とは</a:t>
            </a:r>
            <a:endParaRPr lang="en-US" altLang="ja-JP" sz="2400" dirty="0"/>
          </a:p>
          <a:p>
            <a:pPr lvl="2">
              <a:buFont typeface="Wingdings" panose="05000000000000000000" pitchFamily="2" charset="2"/>
              <a:buChar char="l"/>
            </a:pPr>
            <a:r>
              <a:rPr lang="ja-JP" altLang="en-US" sz="2000" dirty="0"/>
              <a:t>円の価値がドルと比べて低くなっている状況のこと</a:t>
            </a:r>
          </a:p>
          <a:p>
            <a:pPr lvl="2">
              <a:buFont typeface="Wingdings" panose="05000000000000000000" pitchFamily="2" charset="2"/>
              <a:buChar char="l"/>
            </a:pPr>
            <a:r>
              <a:rPr lang="ja-JP" altLang="en-US" sz="2000" dirty="0"/>
              <a:t>「円安ドル高」ともいう</a:t>
            </a:r>
          </a:p>
          <a:p>
            <a:pPr lvl="2">
              <a:buFont typeface="Wingdings" panose="05000000000000000000" pitchFamily="2" charset="2"/>
              <a:buChar char="l"/>
            </a:pPr>
            <a:r>
              <a:rPr lang="ja-JP" altLang="en-US" sz="2000" dirty="0"/>
              <a:t>例：</a:t>
            </a:r>
            <a:r>
              <a:rPr lang="en-US" altLang="ja-JP" sz="2000" dirty="0"/>
              <a:t>1</a:t>
            </a:r>
            <a:r>
              <a:rPr lang="ja-JP" altLang="en-US" sz="2000" dirty="0"/>
              <a:t>ドル</a:t>
            </a:r>
            <a:r>
              <a:rPr lang="en-US" altLang="ja-JP" sz="2000" dirty="0"/>
              <a:t>80</a:t>
            </a:r>
            <a:r>
              <a:rPr lang="ja-JP" altLang="en-US" sz="2000" dirty="0"/>
              <a:t>円→</a:t>
            </a:r>
            <a:r>
              <a:rPr lang="en-US" altLang="ja-JP" sz="2000" dirty="0"/>
              <a:t>1</a:t>
            </a:r>
            <a:r>
              <a:rPr lang="ja-JP" altLang="en-US" sz="2000" dirty="0"/>
              <a:t>ドル</a:t>
            </a:r>
            <a:r>
              <a:rPr lang="en-US" altLang="ja-JP" sz="2000" dirty="0"/>
              <a:t>110</a:t>
            </a:r>
            <a:r>
              <a:rPr lang="ja-JP" altLang="en-US" sz="2000" dirty="0"/>
              <a:t>円になること</a:t>
            </a:r>
          </a:p>
          <a:p>
            <a:endParaRPr lang="ja-JP" altLang="en-US" dirty="0"/>
          </a:p>
          <a:p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88154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7C13F4-89C1-4636-88E6-D633DDFAE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経済活動を知る指標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BF96FEE-568D-48C3-9416-C9B00DCC31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en-US" sz="2400" dirty="0"/>
              <a:t>国内総生産（</a:t>
            </a:r>
            <a:r>
              <a:rPr lang="en-US" altLang="ja-JP" sz="2400" dirty="0"/>
              <a:t>GDP</a:t>
            </a:r>
            <a:r>
              <a:rPr lang="ja-JP" altLang="en-US" sz="2400" dirty="0"/>
              <a:t>）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国内での経済活動や貿易で稼いだ利益の合計額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（海外との利息・配当の収支は含まない）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en-US" sz="2400" dirty="0"/>
              <a:t>国民総所得（ＧＮＩ）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ＧＤＰに海外からの受取利益を加えた額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海外からの受取利益＝海外からの利息・配当収入－海外への利息・配当の支払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29932122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161</Words>
  <Application>Microsoft Office PowerPoint</Application>
  <PresentationFormat>ワイド画面</PresentationFormat>
  <Paragraphs>19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Calibri</vt:lpstr>
      <vt:lpstr>Calibri Light</vt:lpstr>
      <vt:lpstr>Wingdings</vt:lpstr>
      <vt:lpstr>レトロスペクト</vt:lpstr>
      <vt:lpstr>円高と円安 日本にとってよいのは？</vt:lpstr>
      <vt:lpstr>円高、円安？？</vt:lpstr>
      <vt:lpstr>経済活動を知る指標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2019-10-01T05:36:10Z</dcterms:created>
  <dcterms:modified xsi:type="dcterms:W3CDTF">2019-10-01T05:37:09Z</dcterms:modified>
</cp:coreProperties>
</file>