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66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57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7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44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06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79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51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368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5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2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53E7F-D0B9-4FA3-AA08-35DA8134C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643428"/>
          </a:xfrm>
        </p:spPr>
        <p:txBody>
          <a:bodyPr/>
          <a:lstStyle/>
          <a:p>
            <a:r>
              <a:rPr kumimoji="1" lang="ja-JP" altLang="en-US" dirty="0"/>
              <a:t>円高と円安</a:t>
            </a:r>
            <a:br>
              <a:rPr kumimoji="1" lang="en-US" altLang="ja-JP" dirty="0"/>
            </a:br>
            <a:r>
              <a:rPr kumimoji="1" lang="ja-JP" altLang="en-US" sz="2400" dirty="0"/>
              <a:t>日本にとってよいのは？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4EC1B-75CC-4F79-AB7C-CF66C48DA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5776" y="5770070"/>
            <a:ext cx="10058400" cy="440230"/>
          </a:xfrm>
        </p:spPr>
        <p:txBody>
          <a:bodyPr/>
          <a:lstStyle/>
          <a:p>
            <a:pPr algn="r"/>
            <a:r>
              <a:rPr kumimoji="1" lang="ja-JP" altLang="en-US" dirty="0"/>
              <a:t>経済学部　佐藤ゼミ　実教太郎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B2217D6-3198-45E7-838F-CD0C34AF6AC9}"/>
              </a:ext>
            </a:extLst>
          </p:cNvPr>
          <p:cNvSpPr/>
          <p:nvPr/>
        </p:nvSpPr>
        <p:spPr>
          <a:xfrm>
            <a:off x="2647786" y="2967335"/>
            <a:ext cx="6896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知識ゼロからの経済学</a:t>
            </a:r>
          </a:p>
        </p:txBody>
      </p:sp>
    </p:spTree>
    <p:extLst>
      <p:ext uri="{BB962C8B-B14F-4D97-AF65-F5344CB8AC3E}">
        <p14:creationId xmlns:p14="http://schemas.microsoft.com/office/powerpoint/2010/main" val="55629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D4A355-1994-4693-829E-BB19B6C4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円高、円安？？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28CA1F-234A-4735-B26E-64629C861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「円高」とは</a:t>
            </a:r>
            <a:endParaRPr kumimoji="1"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円の価値がドルと比べて高くなっている状況のこと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「円高ドル安」ともいう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円になること</a:t>
            </a:r>
            <a:endParaRPr lang="en-US" altLang="ja-JP" sz="2000" dirty="0"/>
          </a:p>
          <a:p>
            <a:pPr lvl="1"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/>
              <a:t>「円安」とは</a:t>
            </a:r>
            <a:endParaRPr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円の価値がドルと比べて低くなっている状況のこと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「円安ドル高」ともいう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円になること</a:t>
            </a:r>
          </a:p>
          <a:p>
            <a:endParaRPr lang="ja-JP" altLang="en-US" dirty="0"/>
          </a:p>
          <a:p>
            <a:endParaRPr kumimoji="1" lang="en-US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F274162-C733-41F8-9646-EFEFE41DF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72" y="2049690"/>
            <a:ext cx="5699228" cy="361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54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91057-EFD7-49EA-941A-90BCC93D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外国為替相場とは？</a:t>
            </a: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E58C4AD-95D4-47FF-BFB4-009E34893056}"/>
              </a:ext>
            </a:extLst>
          </p:cNvPr>
          <p:cNvSpPr/>
          <p:nvPr/>
        </p:nvSpPr>
        <p:spPr>
          <a:xfrm>
            <a:off x="2231256" y="3380617"/>
            <a:ext cx="1509203" cy="1722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8A6736-1A99-45D2-A99E-2FED97D699F5}"/>
              </a:ext>
            </a:extLst>
          </p:cNvPr>
          <p:cNvSpPr/>
          <p:nvPr/>
        </p:nvSpPr>
        <p:spPr>
          <a:xfrm rot="19987499">
            <a:off x="2503503" y="3941685"/>
            <a:ext cx="7457243" cy="204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7179658B-8C1D-4112-82B4-204DD3E19E21}"/>
              </a:ext>
            </a:extLst>
          </p:cNvPr>
          <p:cNvSpPr/>
          <p:nvPr/>
        </p:nvSpPr>
        <p:spPr>
          <a:xfrm flipV="1">
            <a:off x="8535182" y="3195169"/>
            <a:ext cx="1509203" cy="1722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C12315-4117-4570-8687-4E6040174073}"/>
              </a:ext>
            </a:extLst>
          </p:cNvPr>
          <p:cNvSpPr txBox="1"/>
          <p:nvPr/>
        </p:nvSpPr>
        <p:spPr>
          <a:xfrm>
            <a:off x="1349406" y="1817615"/>
            <a:ext cx="536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円をドルなどの外国のお金に交換する比率のこと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784BE9-C8E5-4DE8-8016-DBCDFAE34D08}"/>
              </a:ext>
            </a:extLst>
          </p:cNvPr>
          <p:cNvSpPr txBox="1"/>
          <p:nvPr/>
        </p:nvSpPr>
        <p:spPr>
          <a:xfrm>
            <a:off x="3145625" y="2222813"/>
            <a:ext cx="511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/>
              <a:t>円とドルの為替相場は、</a:t>
            </a:r>
          </a:p>
          <a:p>
            <a:pPr algn="ctr"/>
            <a:r>
              <a:rPr kumimoji="1" lang="ja-JP" altLang="en-US" sz="2800" dirty="0"/>
              <a:t>下のバランスによって決まる！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F5B97A-5089-43F9-AD63-BF529236DFDF}"/>
              </a:ext>
            </a:extLst>
          </p:cNvPr>
          <p:cNvSpPr txBox="1"/>
          <p:nvPr/>
        </p:nvSpPr>
        <p:spPr>
          <a:xfrm>
            <a:off x="3639845" y="3380617"/>
            <a:ext cx="24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ドルを円に交換したい</a:t>
            </a:r>
          </a:p>
          <a:p>
            <a:r>
              <a:rPr kumimoji="1" lang="ja-JP" altLang="en-US" dirty="0"/>
              <a:t>（円が欲しい人）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1E425DB-F73A-4A89-9CD3-49B38B3BD221}"/>
              </a:ext>
            </a:extLst>
          </p:cNvPr>
          <p:cNvSpPr txBox="1"/>
          <p:nvPr/>
        </p:nvSpPr>
        <p:spPr>
          <a:xfrm>
            <a:off x="6179640" y="4315496"/>
            <a:ext cx="24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円をドルに交換したい</a:t>
            </a:r>
          </a:p>
          <a:p>
            <a:r>
              <a:rPr kumimoji="1" lang="ja-JP" altLang="en-US" dirty="0"/>
              <a:t>（ドルが欲しい人）</a:t>
            </a:r>
          </a:p>
        </p:txBody>
      </p:sp>
    </p:spTree>
    <p:extLst>
      <p:ext uri="{BB962C8B-B14F-4D97-AF65-F5344CB8AC3E}">
        <p14:creationId xmlns:p14="http://schemas.microsoft.com/office/powerpoint/2010/main" val="3167013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7C13F4-89C1-4636-88E6-D633DDFAE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経済活動を知る指標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F96FEE-568D-48C3-9416-C9B00DCC3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国内総生産（</a:t>
            </a:r>
            <a:r>
              <a:rPr lang="en-US" altLang="ja-JP" sz="2400" dirty="0"/>
              <a:t>GDP</a:t>
            </a:r>
            <a:r>
              <a:rPr lang="ja-JP" altLang="en-US" sz="2400" dirty="0"/>
              <a:t>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国内での経済活動や貿易で稼いだ利益の合計額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（海外との利息・配当の収支は含まない）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国民総所得（ＧＮＩ）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ＧＤＰに海外からの受取利益を加えた額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海外からの受取利益＝海外からの利息・配当収入－海外への利息・配当の支払</a:t>
            </a:r>
          </a:p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136E627-207D-425F-BB86-3B5B53E5F8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9274" y="1845734"/>
            <a:ext cx="4572000" cy="2366128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93212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225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Wingdings</vt:lpstr>
      <vt:lpstr>レトロスペクト</vt:lpstr>
      <vt:lpstr>円高と円安 日本にとってよいのは？</vt:lpstr>
      <vt:lpstr>円高、円安？？</vt:lpstr>
      <vt:lpstr>外国為替相場とは？</vt:lpstr>
      <vt:lpstr>経済活動を知る指標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2019-10-01T05:36:24Z</dcterms:created>
  <dcterms:modified xsi:type="dcterms:W3CDTF">2019-10-01T05:37:04Z</dcterms:modified>
</cp:coreProperties>
</file>